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2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4464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4464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4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4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60d: </a:t>
            </a:r>
            <a:r>
              <a:rPr lang="en-US" sz="2800" dirty="0" smtClean="0"/>
              <a:t>¿Se </a:t>
            </a:r>
            <a:r>
              <a:rPr lang="en-US" sz="2800" dirty="0" err="1" smtClean="0"/>
              <a:t>casan</a:t>
            </a:r>
            <a:r>
              <a:rPr lang="en-US" sz="2800" dirty="0" smtClean="0"/>
              <a:t> Rosario y </a:t>
            </a:r>
            <a:r>
              <a:rPr lang="en-US" sz="2800" dirty="0" err="1" smtClean="0"/>
              <a:t>Paco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(45:12)</a:t>
            </a:r>
            <a:endParaRPr lang="en-US" sz="2800" dirty="0" smtClean="0"/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60d:</a:t>
            </a:r>
            <a:r>
              <a:rPr lang="en-US" sz="2800" dirty="0" smtClean="0"/>
              <a:t> </a:t>
            </a:r>
            <a:r>
              <a:rPr lang="en-US" sz="2800" dirty="0"/>
              <a:t>Complete p.1 </a:t>
            </a:r>
            <a:r>
              <a:rPr lang="en-US" sz="2800" dirty="0" smtClean="0"/>
              <a:t>(#9), </a:t>
            </a:r>
            <a:r>
              <a:rPr lang="en-US" sz="2800" dirty="0"/>
              <a:t>p.2 </a:t>
            </a:r>
            <a:r>
              <a:rPr lang="en-US" sz="2800" dirty="0" smtClean="0"/>
              <a:t>(#5. 7, 8), </a:t>
            </a:r>
            <a:r>
              <a:rPr lang="en-US" sz="2800" dirty="0"/>
              <a:t>p. 3 </a:t>
            </a:r>
            <a:r>
              <a:rPr lang="en-US" sz="2800" dirty="0" smtClean="0"/>
              <a:t>(# 9, 10), </a:t>
            </a:r>
            <a:r>
              <a:rPr lang="en-US" sz="2800" dirty="0"/>
              <a:t>p. </a:t>
            </a:r>
            <a:r>
              <a:rPr lang="en-US" sz="2800" dirty="0" smtClean="0"/>
              <a:t>5 ( </a:t>
            </a:r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</a:t>
            </a:r>
            <a:r>
              <a:rPr lang="en-US" sz="2800" dirty="0" err="1" smtClean="0"/>
              <a:t>paragrap</a:t>
            </a:r>
            <a:r>
              <a:rPr lang="en-US" sz="2800" dirty="0" smtClean="0"/>
              <a:t>) </a:t>
            </a:r>
            <a:r>
              <a:rPr lang="en-US" sz="2800" dirty="0"/>
              <a:t>of the LA MISMA LUNA Activity Packet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29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2016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47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8552</TotalTime>
  <Words>79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29 de marzo del 2016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57</cp:revision>
  <cp:lastPrinted>2016-03-29T19:49:47Z</cp:lastPrinted>
  <dcterms:created xsi:type="dcterms:W3CDTF">2014-05-12T21:03:23Z</dcterms:created>
  <dcterms:modified xsi:type="dcterms:W3CDTF">2016-03-29T20:01:59Z</dcterms:modified>
</cp:coreProperties>
</file>